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A3EDD7-E86F-10CE-F02B-04828419AF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F7EFC5D-E3D5-E34E-F4F7-A9B76A9BDD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B8C8645-A21D-373F-E751-8707DC4C0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E30D-5E0F-4767-87B5-5BC79FA78196}" type="datetimeFigureOut">
              <a:rPr lang="de-DE" smtClean="0"/>
              <a:t>02.04.2026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CDB4300-B214-8A3E-4EB0-9CF9ECB46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DE3F0A5-E310-0E55-AFDC-4062435DC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D2B2-F8C6-47F9-BCD7-4D1959350A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4947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B9CA9B-C815-F4EB-541B-961CE3651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7F5FEF1-C7D1-7B68-4150-60B9DF404E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5138043-937C-AE27-58C7-6AFC32D5B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E30D-5E0F-4767-87B5-5BC79FA78196}" type="datetimeFigureOut">
              <a:rPr lang="de-DE" smtClean="0"/>
              <a:t>02.04.2026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4911751-26BB-4425-8CE0-A6B040F24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1493922-CA6F-5926-C09C-CD051E7D3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D2B2-F8C6-47F9-BCD7-4D1959350A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8688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86F2DFF-2796-1AA3-8FF9-BDD9DA070B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290BDE3-C082-241A-06DD-C744BAED4E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E87568-E848-1CDF-6AB0-FD265ADD4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E30D-5E0F-4767-87B5-5BC79FA78196}" type="datetimeFigureOut">
              <a:rPr lang="de-DE" smtClean="0"/>
              <a:t>02.04.2026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279C626-D54B-002C-E463-170152686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3629527-9AC5-D605-AF40-9C82EDAB2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D2B2-F8C6-47F9-BCD7-4D1959350A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784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C4B47B-B77F-3077-2D82-61EB003F4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370DC94-4B48-1808-165B-37370E9DB7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B14DCC8-D872-08F1-ECCD-9FA7936CC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E30D-5E0F-4767-87B5-5BC79FA78196}" type="datetimeFigureOut">
              <a:rPr lang="de-DE" smtClean="0"/>
              <a:t>02.04.2026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17447B-47F6-A91C-9808-745074925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796B5C-EC13-946D-A70D-CCC98AB9C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D2B2-F8C6-47F9-BCD7-4D1959350A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5485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087679-72EA-0DDB-A4DE-D77E34E89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E7FF1C-E633-C9B5-5AE6-0D6B4FCFB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BE6B8EE-F50F-BA8A-0CF0-B3F219EA7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E30D-5E0F-4767-87B5-5BC79FA78196}" type="datetimeFigureOut">
              <a:rPr lang="de-DE" smtClean="0"/>
              <a:t>02.04.2026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20F57E-1E79-C1C9-0042-13B5A2F71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3892A6E-27E0-C868-0974-F4743AB84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D2B2-F8C6-47F9-BCD7-4D1959350A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0176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B73276-6D1F-DCE5-C777-AE016BA4F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7B1885-F67F-4016-6F0F-F14DCF6C94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8872C6D-432F-C46B-C97B-E00A6EF728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FAC9440-4773-367B-C00A-FCE0A9C31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E30D-5E0F-4767-87B5-5BC79FA78196}" type="datetimeFigureOut">
              <a:rPr lang="de-DE" smtClean="0"/>
              <a:t>02.04.2026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731A0D6-0B1E-2171-453F-E8A4C0BA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494B23F-76E1-D5F9-A2D7-78F2A0D9A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D2B2-F8C6-47F9-BCD7-4D1959350A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1144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CC5278-4832-66F1-B580-4980FBFFB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3E9CDC4-0874-8ACE-40A0-F54B526F8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92F5FB9-3CC8-5F78-A978-CDD0AF3ED3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103B9E4-217E-9BB5-322F-E9E8312515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AD0B39A-F314-B484-93D2-417406A39A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16769A6-F12C-61E2-1549-91A89E3F2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E30D-5E0F-4767-87B5-5BC79FA78196}" type="datetimeFigureOut">
              <a:rPr lang="de-DE" smtClean="0"/>
              <a:t>02.04.2026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3C32F58-4280-9EE7-75E7-3740F6287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6E08FB0-5FA1-532F-D116-E07CA6482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D2B2-F8C6-47F9-BCD7-4D1959350A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8364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9D3A9D-6623-ACAF-2CC4-937E07DD2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30A9C01-9679-1532-0039-3EDE174C8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E30D-5E0F-4767-87B5-5BC79FA78196}" type="datetimeFigureOut">
              <a:rPr lang="de-DE" smtClean="0"/>
              <a:t>02.04.2026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25B8D0B-9E49-3A74-5D4B-5C0C49AB5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00A7F98-F34B-605F-EA61-ADA029771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D2B2-F8C6-47F9-BCD7-4D1959350A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0994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990AF6F-8D48-85CF-7F8C-C81E06907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E30D-5E0F-4767-87B5-5BC79FA78196}" type="datetimeFigureOut">
              <a:rPr lang="de-DE" smtClean="0"/>
              <a:t>02.04.2026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B8BB713-3C9F-2DA8-F716-0CC7E4E13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8E35C11-0454-A292-D595-4C6E96226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D2B2-F8C6-47F9-BCD7-4D1959350A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5926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0BC40B-6A2A-406C-693C-033E83B7F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74ED2F-5F58-E76F-4A0A-3BCC233E1D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1965BF7-0C61-0A23-E6D5-C982BCA901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1255144-E893-68E2-E225-5AB15F9B5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E30D-5E0F-4767-87B5-5BC79FA78196}" type="datetimeFigureOut">
              <a:rPr lang="de-DE" smtClean="0"/>
              <a:t>02.04.2026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7444EBB-A913-0D61-6F23-626A1D8F8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D550B89-B7E6-0B5A-6991-35E539EE0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D2B2-F8C6-47F9-BCD7-4D1959350A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881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88E4FB-D4CD-73B5-FE96-7D9C64CD5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2F9B5F7-D0DE-89CA-9E4C-F393DFF77E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84EA687-DF93-CA75-9CCB-FA4478A1BE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DADE697-F8EE-D373-8BA9-6D0AB8447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E30D-5E0F-4767-87B5-5BC79FA78196}" type="datetimeFigureOut">
              <a:rPr lang="de-DE" smtClean="0"/>
              <a:t>02.04.2026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2DE283C-18B1-6593-678A-1CCD86ECB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1DE0B4B-783D-B367-5100-E8BF448A1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D2B2-F8C6-47F9-BCD7-4D1959350A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4824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48CA7B4-EB97-E089-FACB-08FBCCDBB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C09BB8A-77A5-3B1D-B50B-D451B2FBCE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D025875-E2BE-299E-C213-9B5D5A9FEC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1EE30D-5E0F-4767-87B5-5BC79FA78196}" type="datetimeFigureOut">
              <a:rPr lang="de-DE" smtClean="0"/>
              <a:t>02.04.2026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80DE0B-F7AF-3C98-B3CC-8BD359B7EA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8C606CD-B609-796E-D1CA-86838C9BE6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2DD2B2-F8C6-47F9-BCD7-4D1959350A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897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B8A21FC6-AC03-376F-DC63-76C4665E654D}"/>
              </a:ext>
            </a:extLst>
          </p:cNvPr>
          <p:cNvSpPr txBox="1"/>
          <p:nvPr/>
        </p:nvSpPr>
        <p:spPr>
          <a:xfrm>
            <a:off x="5270090" y="117693"/>
            <a:ext cx="6636774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Arbeitsauftrag</a:t>
            </a: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285750" indent="-285750">
              <a:buFontTx/>
              <a:buChar char="-"/>
            </a:pP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Nehmen Sie sich </a:t>
            </a:r>
            <a:r>
              <a:rPr lang="de-DE" sz="1600" b="1" u="sng" kern="100" dirty="0">
                <a:solidFill>
                  <a:srgbClr val="EE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eine Moderationskarte oder Blatt Papier</a:t>
            </a:r>
            <a:r>
              <a:rPr lang="de-DE" sz="1600" b="1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buNone/>
            </a:pP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>
              <a:buFont typeface="Calibri" panose="020F0502020204030204" pitchFamily="34" charset="0"/>
              <a:buChar char="-"/>
            </a:pP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Vervollständigen Sie auf </a:t>
            </a:r>
            <a:r>
              <a:rPr lang="de-DE" sz="16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einer</a:t>
            </a: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Moderationskarte/</a:t>
            </a:r>
            <a:r>
              <a:rPr lang="de-DE" sz="16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einem</a:t>
            </a: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Blatt Papier </a:t>
            </a:r>
          </a:p>
          <a:p>
            <a:pPr marL="457200">
              <a:buNone/>
            </a:pPr>
            <a:r>
              <a:rPr lang="de-DE" sz="1600" u="none" strike="noStrike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buNone/>
            </a:pPr>
            <a:r>
              <a:rPr lang="de-DE" sz="16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einen</a:t>
            </a: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der folgenden </a:t>
            </a:r>
            <a:r>
              <a:rPr lang="de-DE" sz="1600" b="1" kern="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Satzanfänge</a:t>
            </a: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457200">
              <a:buNone/>
            </a:pP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Ich besuche die Abendschulen Marburg, weil … 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Abendschulen Marburg sind für mich …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Ich danke den Abendschulen Marburg für …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Ich mag an den Abendschulen Marburg …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Ohne die Abendschulen Marburg …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Ich kann durch meinen Abschluss …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Abendschulen Marburg fördern mich durch …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 Schulalltag an den Abendschulen Marburg …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Ich erhoffe mir von den Abendschulen Marburg…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0590">
              <a:buNone/>
            </a:pPr>
            <a:r>
              <a:rPr lang="de-DE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Calibri" panose="020F0502020204030204" pitchFamily="34" charset="0"/>
              <a:buChar char="-"/>
            </a:pP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Notieren Sie hinter dem Satz: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Ihren Vornamen (ggf. nur Anfangsbuchstabe)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</a:t>
            </a:r>
            <a:r>
              <a:rPr lang="de-DE" sz="16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Klasse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</a:t>
            </a:r>
            <a:r>
              <a:rPr lang="de-DE" sz="16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Semester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Bsp</a:t>
            </a:r>
            <a:r>
              <a:rPr lang="de-DE" sz="1600" b="1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S. Hörger, H1, SoSe26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>
              <a:buFont typeface="Calibri" panose="020F0502020204030204" pitchFamily="34" charset="0"/>
              <a:buChar char="-"/>
            </a:pP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Je nach Lust und Laune können die Schritte 1. bis 3. mehrmals </a:t>
            </a:r>
            <a:r>
              <a:rPr lang="de-DE" sz="1600" b="1" kern="100" dirty="0">
                <a:solidFill>
                  <a:srgbClr val="EE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wiederholt</a:t>
            </a:r>
            <a:r>
              <a:rPr lang="de-DE" sz="1600" kern="100" dirty="0">
                <a:solidFill>
                  <a:srgbClr val="EE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werden. Wichtig ist nur, dass jeweils ein </a:t>
            </a:r>
            <a:r>
              <a:rPr lang="de-DE" sz="16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anderer</a:t>
            </a: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Satzanfang genutzt wird.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78675A6-A4CF-5B30-DD70-AC6FC8435D8C}"/>
              </a:ext>
            </a:extLst>
          </p:cNvPr>
          <p:cNvSpPr txBox="1"/>
          <p:nvPr/>
        </p:nvSpPr>
        <p:spPr>
          <a:xfrm>
            <a:off x="663677" y="1086037"/>
            <a:ext cx="2620297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Mitmachaktion </a:t>
            </a:r>
            <a:r>
              <a:rPr lang="de-DE" sz="28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„Abendschulen Marburg – </a:t>
            </a:r>
          </a:p>
          <a:p>
            <a:pPr>
              <a:buNone/>
            </a:pPr>
            <a:r>
              <a:rPr lang="de-DE" sz="28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sind wir!“</a:t>
            </a:r>
          </a:p>
          <a:p>
            <a:pPr>
              <a:buNone/>
            </a:pPr>
            <a:r>
              <a:rPr lang="de-DE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buNone/>
            </a:pPr>
            <a:r>
              <a:rPr lang="de-DE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de-DE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unter anderem Ausstellung am 23.10.2026 </a:t>
            </a:r>
          </a:p>
          <a:p>
            <a:pPr>
              <a:buNone/>
            </a:pPr>
            <a:r>
              <a:rPr lang="de-DE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de-DE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63650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</Words>
  <Application>Microsoft Office PowerPoint</Application>
  <PresentationFormat>Breitbild</PresentationFormat>
  <Paragraphs>30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Courier New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sabin.hoerg</dc:creator>
  <cp:lastModifiedBy>sabin.hoerg</cp:lastModifiedBy>
  <cp:revision>2</cp:revision>
  <dcterms:created xsi:type="dcterms:W3CDTF">2026-04-02T13:40:05Z</dcterms:created>
  <dcterms:modified xsi:type="dcterms:W3CDTF">2026-04-02T13:46:04Z</dcterms:modified>
</cp:coreProperties>
</file>